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נעים להכיר  ·  שיעור 4 מתוך 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היכרות עם עצמי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אני פנימי ואני חיצוני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שני צדדים של פתק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צד א: שלושה דברים שכל מי שנפגש איתי לזמן קצר יודע עליי.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צד ב: שלושה דברים שמי שנפגש איתי בוודאות לא יודע.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4  ·  היכרות עם עצמי: אני פנימי ואני חיצוני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2 / 8</a:t>
            </a:r>
          </a:p>
        </p:txBody>
      </p:sp>
      <p:sp>
        <p:nvSpPr>
          <p:cNvPr id="15" name="Oval 14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7207" y="1920240"/>
            <a:ext cx="1097280" cy="73152"/>
          </a:xfrm>
          <a:prstGeom prst="rect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9997135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sz="4000" b="1" lang="he-IL">
                <a:solidFill>
                  <a:srgbClr val="3F1A36"/>
                </a:solidFill>
                <a:latin typeface="Heebo"/>
                <a:cs typeface="Heebo"/>
              </a:rPr>
              <a:t>מה ההבדל בין הצד הראשון לצד השני?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937760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לדיון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4  ·  היכרות עם עצמי: אני פנימי ואני חיצוני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3 / 8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7207" y="1920240"/>
            <a:ext cx="1097280" cy="73152"/>
          </a:xfrm>
          <a:prstGeom prst="rect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9997135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sz="4000" b="1" lang="he-IL">
                <a:solidFill>
                  <a:srgbClr val="3F1A36"/>
                </a:solidFill>
                <a:latin typeface="Heebo"/>
                <a:cs typeface="Heebo"/>
              </a:rPr>
              <a:t>מי אני? החלק הגלוי שבי, או החלק הפנימי יותר?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937760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לדיון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4  ·  היכרות עם עצמי: אני פנימי ואני חיצוני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4 / 8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"אני שלם"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האני החיצוני: איך רואים אותי, מה אני אומרת, איך אני מתנהגת.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האני הפנימי: המחשבות, הרגשות, הערכים והחלקים העמוקים בנפש.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שניהם אני.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4  ·  היכרות עם עצמי: אני פנימי ואני חיצוני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5 / 8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2A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62895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5400" b="1" lang="he-IL">
                <a:solidFill>
                  <a:srgbClr val="FFFFFF"/>
                </a:solidFill>
                <a:latin typeface="Heebo"/>
                <a:cs typeface="Heebo"/>
              </a:rPr>
              <a:t>סרטון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749039"/>
            <a:ext cx="944849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2200" b="0" lang="he-IL">
                <a:solidFill>
                  <a:srgbClr val="E8A072"/>
                </a:solidFill>
                <a:latin typeface="Heebo"/>
                <a:cs typeface="Heebo"/>
              </a:rPr>
              <a:t>איך הילד מסתכל על עצמו? דרך אילו משקפיים? מה יכול לעזור לו?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4  ·  היכרות עם עצמי: אני פנימי ואני חיצוני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6 / 8</a:t>
            </a:r>
          </a:p>
        </p:txBody>
      </p:sp>
      <p:sp>
        <p:nvSpPr>
          <p:cNvPr id="9" name="Oval 8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דרך איזו נקודה אני מסתכלת על עצמי?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הרבה פעמים אנחנו רואות נקודה אחת, לא את כל חלקי האישיות.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ונוטות להתמקד במה שדורש שיפור.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כל התכונות שלנו הן כלים לשליחות האלוקית שקיבלנו.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4  ·  היכרות עם עצמי: אני פנימי ואני חיצוני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7 / 8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סיום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800" b="1" lang="he-IL">
                <a:solidFill>
                  <a:srgbClr val="3F1A36"/>
                </a:solidFill>
                <a:latin typeface="Heebo"/>
                <a:cs typeface="Heebo"/>
              </a:rPr>
              <a:t>מה הפתיע אותי היום לגבי עצמי?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פתק קטן, בלי שם.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