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נעים להכיר  ·  שיעור 5 מתוך 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4800" b="1" lang="he-IL">
                <a:solidFill>
                  <a:srgbClr val="3F1A36"/>
                </a:solidFill>
                <a:latin typeface="Heebo"/>
                <a:cs typeface="Heebo"/>
              </a:rPr>
              <a:t>מה אני רואה?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האני החיצוני ותפיסת היופי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מול המראה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כמה שניות של התבוננות.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4747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4747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4290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דף תצפית אישי: האם אני אוהבת את המראה שלי? המסר שעובר אליי מחזק או מחליש?</a:t>
            </a:r>
          </a:p>
        </p:txBody>
      </p:sp>
      <p:sp>
        <p:nvSpPr>
          <p:cNvPr id="13" name="Oval 12"/>
          <p:cNvSpPr/>
          <p:nvPr/>
        </p:nvSpPr>
        <p:spPr>
          <a:xfrm>
            <a:off x="10911535" y="43891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11535" y="43891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3434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הדף נשאר אצלך.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5  ·  מה אני רואה? האני החיצוני ותפיסת היופי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2 / 9</a:t>
            </a:r>
          </a:p>
        </p:txBody>
      </p:sp>
      <p:sp>
        <p:nvSpPr>
          <p:cNvPr id="18" name="Oval 17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B2A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10362895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5400" b="1" lang="he-IL">
                <a:solidFill>
                  <a:srgbClr val="FFFFFF"/>
                </a:solidFill>
                <a:latin typeface="Heebo"/>
                <a:cs typeface="Heebo"/>
              </a:rPr>
              <a:t>סרטון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749039"/>
            <a:ext cx="944849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2200" b="0" lang="he-IL">
                <a:solidFill>
                  <a:srgbClr val="E8A072"/>
                </a:solidFill>
                <a:latin typeface="Heebo"/>
                <a:cs typeface="Heebo"/>
              </a:rPr>
              <a:t>את יותר יפה ממה שאת חושבת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5  ·  מה אני רואה? האני החיצוני ותפיסת היופי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3 / 9</a:t>
            </a:r>
          </a:p>
        </p:txBody>
      </p:sp>
      <p:sp>
        <p:nvSpPr>
          <p:cNvPr id="9" name="Oval 8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לדיון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ממה מושפעת ההרגשה שלנו מול המראה?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3832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מה גורם לנו לראות את עצמנו פחות יפות ממה שהסביבה רואה?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2976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1148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מה יכול לעזור להדהד בתוכנו אמירות חיוביות?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5  ·  מה אני רואה? האני החיצוני ותפיסת היופי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4 / 9</a:t>
            </a:r>
          </a:p>
        </p:txBody>
      </p:sp>
      <p:sp>
        <p:nvSpPr>
          <p:cNvPr id="14" name="Oval 13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1A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737360"/>
            <a:ext cx="9997135" cy="2194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25000"/>
              </a:lnSpc>
            </a:pPr>
            <a:r>
              <a:rPr sz="4000" b="1" lang="he-IL">
                <a:solidFill>
                  <a:srgbClr val="FFFFFF"/>
                </a:solidFill>
                <a:latin typeface="Heebo"/>
                <a:cs typeface="Heebo"/>
              </a:rPr>
              <a:t>״אין אישה אלא ליופי״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977639"/>
            <a:ext cx="99971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800" b="0" lang="he-IL">
                <a:solidFill>
                  <a:srgbClr val="E8A072"/>
                </a:solidFill>
                <a:latin typeface="Heebo"/>
                <a:cs typeface="Heebo"/>
              </a:rPr>
              <a:t>חז"ל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663440"/>
            <a:ext cx="85340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1800" b="0" lang="he-IL">
                <a:solidFill>
                  <a:srgbClr val="EADCE4"/>
                </a:solidFill>
                <a:latin typeface="Heebo"/>
                <a:cs typeface="Heebo"/>
              </a:rPr>
              <a:t>השאיפה ליופי היא נשיות בריאה וטבעית. הבעיה היא כשהמושג מתעוות.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5  ·  מה אני רואה? האני החיצוני ותפיסת היופי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5 / 9</a:t>
            </a:r>
          </a:p>
        </p:txBody>
      </p:sp>
      <p:sp>
        <p:nvSpPr>
          <p:cNvPr id="10" name="Oval 9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מודל היופי משתנה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בעבר דווקא נשים מלאות נחשבו יפות, בריאות וחזקות.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3832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היום המדיה קובעת מודל אחר, ומשווקת אותו כעיקר.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2976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1148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והתמונות שאנחנו רואות: פילטרים, עריכות, אשליה.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5  ·  מה אני רואה? האני החיצוני ותפיסת היופי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6 / 9</a:t>
            </a:r>
          </a:p>
        </p:txBody>
      </p:sp>
      <p:sp>
        <p:nvSpPr>
          <p:cNvPr id="14" name="Oval 13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הגוף הוא כלי לאור הנשמה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מעבר למראה יש בכל אחת עולם שלם של תכונות, מחשבות ויכולות.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3832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היופי הפנימי מקרין על החיצוני.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2976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1148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התפקיד: להגביר את ערך הפנימיות, ומתוך כך להעריך את הגוף.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5  ·  מה אני רואה? האני החיצוני ותפיסת היופי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7 / 9</a:t>
            </a:r>
          </a:p>
        </p:txBody>
      </p:sp>
      <p:sp>
        <p:nvSpPr>
          <p:cNvPr id="14" name="Oval 13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שלוש נקודות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הגוף משתנה לאורך החיים ומתאים את עצמו לכל שלב. פלא שמודים עליו.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3832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פרט אחד שלא מוצא חן בעיניי אינו התמונה השלמה.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2976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1148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השוואה לנשים אחרות היא הרסנית, ולא מאפשרת לראות את הטוב שבי.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5  ·  מה אני רואה? האני החיצוני ותפיסת היופי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8 / 9</a:t>
            </a:r>
          </a:p>
        </p:txBody>
      </p:sp>
      <p:sp>
        <p:nvSpPr>
          <p:cNvPr id="14" name="Oval 13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סיום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800" b="1" lang="he-IL">
                <a:solidFill>
                  <a:srgbClr val="3F1A36"/>
                </a:solidFill>
                <a:latin typeface="Heebo"/>
                <a:cs typeface="Heebo"/>
              </a:rPr>
              <a:t>משפט שמאיר לי את האור הפנימי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בוחרים משפט ומדביקים אותו על המראה.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